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62" r:id="rId15"/>
    <p:sldId id="267" r:id="rId16"/>
    <p:sldId id="263" r:id="rId17"/>
    <p:sldId id="273" r:id="rId18"/>
    <p:sldId id="272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2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AA1BB7D-15ED-C874-1980-522AAD9C6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9"/>
          <a:stretch/>
        </p:blipFill>
        <p:spPr bwMode="auto">
          <a:xfrm>
            <a:off x="6620623" y="2648896"/>
            <a:ext cx="3034847" cy="411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27C49-E8D0-3127-8391-0D2054A8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48"/>
          <a:stretch/>
        </p:blipFill>
        <p:spPr bwMode="auto">
          <a:xfrm>
            <a:off x="1656290" y="2644612"/>
            <a:ext cx="3152273" cy="41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</TotalTime>
  <Words>507</Words>
  <Application>Microsoft Office PowerPoint</Application>
  <PresentationFormat>Widescreen</PresentationFormat>
  <Paragraphs>202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  <vt:lpstr>Reflectivity</vt:lpstr>
      <vt:lpstr>Future Work</vt:lpstr>
      <vt:lpstr>Summary</vt:lpstr>
      <vt:lpstr>Acknowledgements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103</cp:revision>
  <dcterms:created xsi:type="dcterms:W3CDTF">2022-03-28T18:43:16Z</dcterms:created>
  <dcterms:modified xsi:type="dcterms:W3CDTF">2022-08-17T17:32:44Z</dcterms:modified>
</cp:coreProperties>
</file>